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>
      <p:cViewPr varScale="1">
        <p:scale>
          <a:sx n="120" d="100"/>
          <a:sy n="120" d="100"/>
        </p:scale>
        <p:origin x="11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51468"/>
            <a:ext cx="41148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1468"/>
            <a:ext cx="4191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0656" y="6461446"/>
            <a:ext cx="67056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6602288" y="6451602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4361846" y="6471290"/>
            <a:ext cx="420308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iffithlab.org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620688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29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5976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4803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4091560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593654" y="5301371"/>
            <a:ext cx="233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www.griffithlab.org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3197" y="1110957"/>
            <a:ext cx="3515470" cy="4724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466288" y="1052736"/>
            <a:ext cx="3994144" cy="4874441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Cancer genome analysis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2"/>
            <a:r>
              <a:rPr lang="en-US" dirty="0"/>
              <a:t>Mouse models</a:t>
            </a:r>
          </a:p>
          <a:p>
            <a:pPr lvl="2"/>
            <a:r>
              <a:rPr lang="en-US" dirty="0"/>
              <a:t>Targeted sequencing of ER+ cohorts</a:t>
            </a:r>
          </a:p>
          <a:p>
            <a:pPr lvl="2"/>
            <a:r>
              <a:rPr lang="en-US" dirty="0"/>
              <a:t>Non-coding mutation analyses</a:t>
            </a:r>
          </a:p>
          <a:p>
            <a:pPr lvl="1"/>
            <a:r>
              <a:rPr lang="en-US" dirty="0"/>
              <a:t>Small cell lung cancer</a:t>
            </a:r>
          </a:p>
          <a:p>
            <a:pPr lvl="1"/>
            <a:r>
              <a:rPr lang="en-US" dirty="0"/>
              <a:t>OSCC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NGS Technology</a:t>
            </a:r>
          </a:p>
          <a:p>
            <a:pPr lvl="1"/>
            <a:r>
              <a:rPr lang="en-US" dirty="0" err="1"/>
              <a:t>Regulome</a:t>
            </a:r>
            <a:r>
              <a:rPr lang="en-US" dirty="0"/>
              <a:t> sequencing</a:t>
            </a:r>
          </a:p>
          <a:p>
            <a:pPr lvl="1"/>
            <a:r>
              <a:rPr lang="en-US" dirty="0"/>
              <a:t>TCR repertoire sequencing</a:t>
            </a:r>
          </a:p>
          <a:p>
            <a:pPr lvl="1"/>
            <a:endParaRPr lang="en-US" b="1" dirty="0"/>
          </a:p>
          <a:p>
            <a:r>
              <a:rPr lang="en-US" b="1" dirty="0"/>
              <a:t>Precision Medicine for Cancer</a:t>
            </a:r>
          </a:p>
          <a:p>
            <a:pPr lvl="1"/>
            <a:r>
              <a:rPr lang="en-US" dirty="0">
                <a:hlinkClick r:id="rId4"/>
              </a:rPr>
              <a:t>Genomics Tumor Board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Immunotherapy</a:t>
            </a:r>
            <a:r>
              <a:rPr lang="en-US" dirty="0"/>
              <a:t> (cancer vaccines)</a:t>
            </a:r>
          </a:p>
          <a:p>
            <a:pPr lvl="2"/>
            <a:endParaRPr lang="en-US" b="1" dirty="0"/>
          </a:p>
          <a:p>
            <a:r>
              <a:rPr lang="en-US" b="1" dirty="0"/>
              <a:t>Tool development</a:t>
            </a:r>
          </a:p>
          <a:p>
            <a:pPr lvl="1"/>
            <a:r>
              <a:rPr lang="en-US" dirty="0">
                <a:hlinkClick r:id="rId6"/>
              </a:rPr>
              <a:t>RegTools</a:t>
            </a:r>
            <a:r>
              <a:rPr lang="en-US" dirty="0"/>
              <a:t> – Regulatory/splicing variant analysis</a:t>
            </a:r>
          </a:p>
          <a:p>
            <a:pPr lvl="1"/>
            <a:r>
              <a:rPr lang="en-US" dirty="0">
                <a:hlinkClick r:id="rId7"/>
              </a:rPr>
              <a:t>genVisR</a:t>
            </a:r>
            <a:r>
              <a:rPr lang="en-US" dirty="0"/>
              <a:t> – Genome Visualizations in R</a:t>
            </a:r>
          </a:p>
          <a:p>
            <a:pPr lvl="1"/>
            <a:r>
              <a:rPr lang="en-US" dirty="0">
                <a:hlinkClick r:id="rId8"/>
              </a:rPr>
              <a:t>DGIdb</a:t>
            </a:r>
            <a:r>
              <a:rPr lang="en-US" dirty="0"/>
              <a:t> – drug-gene interactions database</a:t>
            </a:r>
          </a:p>
          <a:p>
            <a:pPr lvl="1"/>
            <a:r>
              <a:rPr lang="en-US" dirty="0">
                <a:hlinkClick r:id="rId9"/>
              </a:rPr>
              <a:t>CIViC</a:t>
            </a:r>
            <a:r>
              <a:rPr lang="en-US" dirty="0"/>
              <a:t> – Clinical Interpretation of Variants</a:t>
            </a:r>
          </a:p>
          <a:p>
            <a:pPr lvl="1"/>
            <a:r>
              <a:rPr lang="en-US" dirty="0">
                <a:hlinkClick r:id="rId10"/>
              </a:rPr>
              <a:t>pVACtools</a:t>
            </a:r>
            <a:r>
              <a:rPr lang="en-US" dirty="0"/>
              <a:t> – Cancer vaccine designs</a:t>
            </a:r>
          </a:p>
          <a:p>
            <a:pPr lvl="1"/>
            <a:r>
              <a:rPr lang="en-US" dirty="0" err="1">
                <a:hlinkClick r:id="rId11"/>
              </a:rPr>
              <a:t>VAtools</a:t>
            </a:r>
            <a:r>
              <a:rPr lang="en-US" dirty="0"/>
              <a:t> – VCF annotation</a:t>
            </a:r>
          </a:p>
          <a:p>
            <a:endParaRPr lang="en-US" b="1" dirty="0"/>
          </a:p>
          <a:p>
            <a:r>
              <a:rPr lang="en-US" b="1" dirty="0"/>
              <a:t>Bioinformatics Training</a:t>
            </a:r>
          </a:p>
          <a:p>
            <a:pPr lvl="1"/>
            <a:r>
              <a:rPr lang="en-US" dirty="0"/>
              <a:t>RNA-seq analysis (</a:t>
            </a:r>
            <a:r>
              <a:rPr lang="en-US" dirty="0">
                <a:hlinkClick r:id="rId12"/>
              </a:rPr>
              <a:t>rnabio.org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Genomic Data Visualization (</a:t>
            </a:r>
            <a:r>
              <a:rPr lang="en-US" dirty="0">
                <a:hlinkClick r:id="rId13"/>
              </a:rPr>
              <a:t>genviz.org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Medicine Bioinformatics (</a:t>
            </a:r>
            <a:r>
              <a:rPr lang="en-US" dirty="0" err="1">
                <a:hlinkClick r:id="rId14"/>
              </a:rPr>
              <a:t>pmbio.org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15"/>
              </a:rPr>
              <a:t>CSHL</a:t>
            </a:r>
            <a:r>
              <a:rPr lang="en-US" dirty="0"/>
              <a:t> and </a:t>
            </a:r>
            <a:r>
              <a:rPr lang="en-US" dirty="0">
                <a:hlinkClick r:id="rId16"/>
              </a:rPr>
              <a:t>CBW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3530" y="3323116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5464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1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0904"/>
            <a:ext cx="88392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52400" y="1066935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10776</TotalTime>
  <Words>566</Words>
  <Application>Microsoft Macintosh PowerPoint</Application>
  <PresentationFormat>On-screen Show (4:3)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Microsoft Office User</cp:lastModifiedBy>
  <cp:revision>697</cp:revision>
  <dcterms:created xsi:type="dcterms:W3CDTF">2011-11-14T19:50:16Z</dcterms:created>
  <dcterms:modified xsi:type="dcterms:W3CDTF">2019-11-10T17:13:39Z</dcterms:modified>
</cp:coreProperties>
</file>